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3C08-3B57-45D1-B2F6-C56071E6D7EB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D7171-ED0F-450D-A883-9FFA59E05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0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D7171-ED0F-450D-A883-9FFA59E054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87998D-931C-4426-938F-7098D563B926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73A4EB-AE4B-473F-924E-872E16DE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Catholic Charities</a:t>
            </a:r>
            <a:br>
              <a:rPr lang="en-US" dirty="0" smtClean="0"/>
            </a:br>
            <a:r>
              <a:rPr lang="en-US" dirty="0" smtClean="0"/>
              <a:t>Service Learning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Brittany </a:t>
            </a:r>
            <a:r>
              <a:rPr lang="en-US" dirty="0" err="1" smtClean="0"/>
              <a:t>Brasiola</a:t>
            </a:r>
            <a:r>
              <a:rPr lang="en-US" dirty="0" smtClean="0"/>
              <a:t>, Erica Paulus, Taylor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promote healthier lifestyles among families requesting food and provide them with information they need to make healthy choices.</a:t>
            </a:r>
          </a:p>
          <a:p>
            <a:r>
              <a:rPr lang="en-US" dirty="0" smtClean="0"/>
              <a:t>Unique Food Pantry</a:t>
            </a:r>
          </a:p>
          <a:p>
            <a:r>
              <a:rPr lang="en-US" dirty="0" smtClean="0"/>
              <a:t>Health Screening </a:t>
            </a:r>
          </a:p>
          <a:p>
            <a:r>
              <a:rPr lang="en-US" dirty="0" smtClean="0"/>
              <a:t>Monthly newsletter</a:t>
            </a:r>
          </a:p>
          <a:p>
            <a:r>
              <a:rPr lang="en-US" dirty="0" smtClean="0"/>
              <a:t>Clients able to come once a month</a:t>
            </a:r>
          </a:p>
          <a:p>
            <a:r>
              <a:rPr lang="en-US" dirty="0" smtClean="0"/>
              <a:t>Other helpful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WellnessWorks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55737"/>
            <a:ext cx="2576945" cy="140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67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Foods for people with various health related diseases</a:t>
            </a:r>
          </a:p>
          <a:p>
            <a:pPr lvl="1"/>
            <a:r>
              <a:rPr lang="en-US" dirty="0" smtClean="0"/>
              <a:t>Low sugar/sugar free</a:t>
            </a:r>
          </a:p>
          <a:p>
            <a:pPr lvl="1"/>
            <a:r>
              <a:rPr lang="en-US" dirty="0" smtClean="0"/>
              <a:t>Low or no sodium</a:t>
            </a:r>
          </a:p>
          <a:p>
            <a:pPr lvl="1"/>
            <a:r>
              <a:rPr lang="en-US" dirty="0" smtClean="0"/>
              <a:t>Whole grain foods</a:t>
            </a:r>
          </a:p>
          <a:p>
            <a:pPr lvl="1"/>
            <a:r>
              <a:rPr lang="en-US" dirty="0" smtClean="0"/>
              <a:t>Gluten Free</a:t>
            </a:r>
          </a:p>
          <a:p>
            <a:pPr lvl="1"/>
            <a:r>
              <a:rPr lang="en-US" dirty="0" smtClean="0"/>
              <a:t>Low carb</a:t>
            </a:r>
          </a:p>
          <a:p>
            <a:pPr lvl="1"/>
            <a:r>
              <a:rPr lang="en-US" dirty="0" smtClean="0"/>
              <a:t>Canned fruits in light syrup</a:t>
            </a:r>
          </a:p>
          <a:p>
            <a:pPr lvl="1"/>
            <a:r>
              <a:rPr lang="en-US" dirty="0" smtClean="0"/>
              <a:t>Lean meats</a:t>
            </a:r>
          </a:p>
          <a:p>
            <a:pPr lvl="1"/>
            <a:r>
              <a:rPr lang="en-US" dirty="0" smtClean="0"/>
              <a:t>Tuna and chicken packed in water</a:t>
            </a:r>
          </a:p>
          <a:p>
            <a:pPr lvl="1"/>
            <a:r>
              <a:rPr lang="en-US" dirty="0" err="1" smtClean="0"/>
              <a:t>Nutrasweet</a:t>
            </a:r>
            <a:r>
              <a:rPr lang="en-US" dirty="0" smtClean="0"/>
              <a:t> or </a:t>
            </a:r>
            <a:r>
              <a:rPr lang="en-US" dirty="0" err="1" smtClean="0"/>
              <a:t>Splenda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WellnessWorks</a:t>
            </a:r>
            <a:r>
              <a:rPr lang="en-US" dirty="0" smtClean="0"/>
              <a:t> Pantry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7539"/>
            <a:ext cx="3347321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8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ix.wvu.edu/iwc/svc/wmap/attach/IMG951024.jpg?token=xpGnpJDgUd&amp;mbox=INBOX&amp;uid=4537&amp;number=7&amp;type=image&amp;subtype=jpeg&amp;process=html%2Cjs%2Clink%2Ctarget%2Cbinhex&amp;filename=IMG9510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19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2" y="838198"/>
            <a:ext cx="27432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199"/>
            <a:ext cx="26670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199"/>
            <a:ext cx="2855909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62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Goal: To provide clients with further education about the food they could have to promote a healthier lifestyle.</a:t>
            </a:r>
          </a:p>
          <a:p>
            <a:r>
              <a:rPr lang="en-US" dirty="0" smtClean="0"/>
              <a:t>Also, Educate the employees of Catholic Charities about nutrition.</a:t>
            </a:r>
          </a:p>
          <a:p>
            <a:r>
              <a:rPr lang="en-US" dirty="0" smtClean="0"/>
              <a:t>We wanted to create simple</a:t>
            </a:r>
          </a:p>
          <a:p>
            <a:pPr>
              <a:buNone/>
            </a:pPr>
            <a:r>
              <a:rPr lang="en-US" dirty="0" smtClean="0"/>
              <a:t>information that was easily</a:t>
            </a:r>
          </a:p>
          <a:p>
            <a:pPr>
              <a:buNone/>
            </a:pPr>
            <a:r>
              <a:rPr lang="en-US" dirty="0" smtClean="0"/>
              <a:t>understood and helpful to both</a:t>
            </a:r>
          </a:p>
          <a:p>
            <a:pPr>
              <a:buNone/>
            </a:pPr>
            <a:r>
              <a:rPr lang="en-US" dirty="0" smtClean="0"/>
              <a:t>the clients and employees.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and Objectives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743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Tools: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High/Low Glycemic Foods</a:t>
            </a:r>
          </a:p>
          <a:p>
            <a:pPr lvl="1"/>
            <a:r>
              <a:rPr lang="en-US" dirty="0"/>
              <a:t>Gluten Free</a:t>
            </a:r>
          </a:p>
          <a:p>
            <a:pPr lvl="1"/>
            <a:r>
              <a:rPr lang="en-US" dirty="0"/>
              <a:t>Anemia</a:t>
            </a:r>
          </a:p>
          <a:p>
            <a:pPr lvl="1"/>
            <a:r>
              <a:rPr lang="en-US" dirty="0"/>
              <a:t>Diverticulitis</a:t>
            </a:r>
          </a:p>
          <a:p>
            <a:pPr lvl="1"/>
            <a:r>
              <a:rPr lang="en-US" dirty="0"/>
              <a:t>Gout</a:t>
            </a:r>
          </a:p>
          <a:p>
            <a:pPr lvl="1"/>
            <a:r>
              <a:rPr lang="en-US" dirty="0"/>
              <a:t>Acid Reflux</a:t>
            </a:r>
          </a:p>
          <a:p>
            <a:pPr lvl="1"/>
            <a:r>
              <a:rPr lang="en-US" dirty="0"/>
              <a:t>How to make </a:t>
            </a:r>
            <a:r>
              <a:rPr lang="en-US" dirty="0" smtClean="0"/>
              <a:t>foods</a:t>
            </a:r>
          </a:p>
          <a:p>
            <a:pPr lvl="1">
              <a:buNone/>
            </a:pPr>
            <a:r>
              <a:rPr lang="en-US" dirty="0" smtClean="0"/>
              <a:t> healthier</a:t>
            </a:r>
          </a:p>
          <a:p>
            <a:r>
              <a:rPr lang="en-US" dirty="0" smtClean="0"/>
              <a:t>Recipes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01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x.wvu.edu/iwc/svc/wmap/attach/IMG957029.jpg?token=xpGnpJDgUd&amp;mbox=INBOX&amp;uid=4537&amp;number=10&amp;type=image&amp;subtype=jpeg&amp;process=html%2Cjs%2Clink%2Ctarget%2Cbinhex&amp;filename=IMG957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019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mix.wvu.edu/iwc/svc/wmap/attach/Western-20111207-00008.jpg?token=3md30aBxSB&amp;mbox=INBOX&amp;uid=4540&amp;number=2&amp;type=image&amp;subtype=jpeg&amp;process=html%2Cjs%2Clink%2Ctarget%2Cbinhex&amp;filename=Western-20111207-0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3325" y="1666875"/>
            <a:ext cx="54006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7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Sat in and participated in client health screenings and concluded with a short questionnaire asking questions about their nutrition.</a:t>
            </a:r>
          </a:p>
          <a:p>
            <a:r>
              <a:rPr lang="en-US" dirty="0" smtClean="0"/>
              <a:t>Questions included:</a:t>
            </a:r>
          </a:p>
          <a:p>
            <a:pPr lvl="1"/>
            <a:r>
              <a:rPr lang="en-US" dirty="0"/>
              <a:t>Do you know the types of foods that would be beneficial to you?</a:t>
            </a:r>
          </a:p>
          <a:p>
            <a:pPr lvl="1"/>
            <a:r>
              <a:rPr lang="en-US" dirty="0"/>
              <a:t>Do you try to eat the foods that are beneficial to your health?</a:t>
            </a:r>
          </a:p>
          <a:p>
            <a:pPr lvl="1"/>
            <a:r>
              <a:rPr lang="en-US" dirty="0"/>
              <a:t>Do you have any questions about your diet</a:t>
            </a:r>
            <a:r>
              <a:rPr lang="en-US" dirty="0" smtClean="0"/>
              <a:t>?</a:t>
            </a:r>
          </a:p>
          <a:p>
            <a:r>
              <a:rPr lang="en-US" dirty="0"/>
              <a:t>Most clients were aware of the foods that were beneficial to them and tried to stick to these foods when affordable</a:t>
            </a:r>
            <a:r>
              <a:rPr lang="en-US" dirty="0" smtClean="0"/>
              <a:t>. There were others, though, that were not willing to change their eating habits.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survey for clients and employees of Catholic Charities to determine amount of knowledge gain.</a:t>
            </a:r>
          </a:p>
          <a:p>
            <a:r>
              <a:rPr lang="en-US" dirty="0" smtClean="0"/>
              <a:t>Raise awareness for donations of healthy food from the public.</a:t>
            </a:r>
          </a:p>
          <a:p>
            <a:r>
              <a:rPr lang="en-US" dirty="0" smtClean="0"/>
              <a:t>Create diet plans based on different calorie amounts.</a:t>
            </a:r>
          </a:p>
          <a:p>
            <a:r>
              <a:rPr lang="en-US" dirty="0" smtClean="0"/>
              <a:t>Provide healthier fast food options.</a:t>
            </a:r>
          </a:p>
          <a:p>
            <a:r>
              <a:rPr lang="en-US" dirty="0" smtClean="0"/>
              <a:t>Promote prevention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Revisions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325</Words>
  <Application>Microsoft Macintosh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Catholic Charities Service Learning Project</vt:lpstr>
      <vt:lpstr>WellnessWorks</vt:lpstr>
      <vt:lpstr>WellnessWorks Pantry</vt:lpstr>
      <vt:lpstr>PowerPoint Presentation</vt:lpstr>
      <vt:lpstr>Our Goals and Objectives</vt:lpstr>
      <vt:lpstr>Implementation</vt:lpstr>
      <vt:lpstr>PowerPoint Presentation</vt:lpstr>
      <vt:lpstr>Evaluation</vt:lpstr>
      <vt:lpstr>Possible Revisions </vt:lpstr>
    </vt:vector>
  </TitlesOfParts>
  <Company>West Virginia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Charities Service Learning Project</dc:title>
  <dc:creator>West Virginia University</dc:creator>
  <cp:lastModifiedBy>Brittany Brasiola</cp:lastModifiedBy>
  <cp:revision>9</cp:revision>
  <dcterms:created xsi:type="dcterms:W3CDTF">2011-12-07T17:01:24Z</dcterms:created>
  <dcterms:modified xsi:type="dcterms:W3CDTF">2012-03-09T04:01:46Z</dcterms:modified>
</cp:coreProperties>
</file>